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0" r:id="rId2"/>
    <p:sldId id="1271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7" autoAdjust="0"/>
    <p:restoredTop sz="94660"/>
  </p:normalViewPr>
  <p:slideViewPr>
    <p:cSldViewPr snapToGrid="0">
      <p:cViewPr varScale="1">
        <p:scale>
          <a:sx n="90" d="100"/>
          <a:sy n="90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32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404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8F7C35-BE93-722B-9C3D-1114EC234488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00A94B-A6A6-47A7-5598-93129C06F17E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A19BC5D-ED6B-A9CE-7903-766053E76C8D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B40F71-0462-EA7F-8227-7B12E6663BFE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6D0C142-3555-55EE-D7FA-C00BE5610BFB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web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90256" y="1506326"/>
            <a:ext cx="4937760" cy="1464519"/>
          </a:xfrm>
          <a:prstGeom prst="triangle">
            <a:avLst>
              <a:gd name="adj" fmla="val 4293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Kanban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74613"/>
            <a:ext cx="1986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manage a process workflow?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401233"/>
            <a:ext cx="493776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Ensure the business process is clearly defined, published, and socialized. 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Design an appropriate Kanban board.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Perform the six Kanban practices while executing the business process: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Visualize the workflow 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Limit work in progress (WIP)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Measure and manage flow 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Make process policies explicit 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Implement feedback loops </a:t>
            </a:r>
          </a:p>
          <a:p>
            <a:pPr marL="800100" lvl="1" indent="-342900" algn="just">
              <a:buFont typeface="+mj-lt"/>
              <a:buAutoNum type="alphaUcPeriod"/>
            </a:pPr>
            <a:r>
              <a:rPr lang="en-US" sz="1600" dirty="0">
                <a:latin typeface="Arial" charset="0"/>
              </a:rPr>
              <a:t>Improve collaboratively 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Repeat from step 2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011680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Kanban        Process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28341" y="199557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453415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7964" y="1995577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8178" y="1237971"/>
            <a:ext cx="197675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A workflow visualization and management scheme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501675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Kanban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is a workflow management method to organize, manage, and improve processes. 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Kanban board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represents a workflow. Each column represents a task and each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Kanban card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represents a work item.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Kanban board is a real-time information repository and it identifies system bottlenecks 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Using WIP (work-in-progress) limits for tasks ensures only a manageable number of items are in progress at one time.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Limiting WIP creates a “pull system.” This is like a grocery store whose shelves are only stocked as needed.</a:t>
            </a:r>
          </a:p>
        </p:txBody>
      </p:sp>
      <p:sp>
        <p:nvSpPr>
          <p:cNvPr id="5" name="Text Box 44">
            <a:extLst>
              <a:ext uri="{FF2B5EF4-FFF2-40B4-BE49-F238E27FC236}">
                <a16:creationId xmlns:a16="http://schemas.microsoft.com/office/drawing/2014/main" id="{CCAFFD30-8A7F-ABD5-F995-6457FAD0B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79C7BF-6746-CB5B-AFF0-2494E31EEE17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18101D-496D-80D7-1D5D-9EB3BF537741}"/>
              </a:ext>
            </a:extLst>
          </p:cNvPr>
          <p:cNvSpPr txBox="1"/>
          <p:nvPr/>
        </p:nvSpPr>
        <p:spPr>
          <a:xfrm>
            <a:off x="3890255" y="5448221"/>
            <a:ext cx="4937760" cy="969496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4 Kanban principles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with what you do now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 to pursue incremental, evolutionary change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the current process, roles, responsibilities, and titles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acts of </a:t>
            </a:r>
            <a:r>
              <a:rPr lang="en-US" sz="1200" b="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at all levels in your organization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2585A4-0FCF-9007-05DC-CAFBA98AB12B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8755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Kanban – Example – Creating 6in6 Presentations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27865" y="976705"/>
            <a:ext cx="4114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dirty="0">
                <a:latin typeface="Arial" charset="0"/>
              </a:rPr>
              <a:t>T</a:t>
            </a:r>
            <a:r>
              <a:rPr lang="en-US" sz="1600" b="0" dirty="0">
                <a:latin typeface="Arial" charset="0"/>
              </a:rPr>
              <a:t>ailored to 6in6 presentation creation, the Kanban board has 4 categories: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600" b="0" dirty="0">
                <a:latin typeface="Arial" charset="0"/>
              </a:rPr>
              <a:t>(A) To Do / finding 6in6 topics, (B) creating draft 6in6 presentations (only 1 at a time),               (C) reviewing and </a:t>
            </a:r>
            <a:r>
              <a:rPr lang="en-US" sz="1600" dirty="0">
                <a:latin typeface="Arial" charset="0"/>
              </a:rPr>
              <a:t>editing</a:t>
            </a:r>
            <a:r>
              <a:rPr lang="en-US" sz="1600" b="0" dirty="0">
                <a:latin typeface="Arial" charset="0"/>
              </a:rPr>
              <a:t> (up to 2) draft presentations, and (D) done. 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The first and last columns can contain any number of items.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The WIP limits </a:t>
            </a:r>
            <a:r>
              <a:rPr lang="en-US" sz="1600" dirty="0">
                <a:latin typeface="Arial" charset="0"/>
              </a:rPr>
              <a:t>prevent there from being too many 6in6 presentations in-process.</a:t>
            </a:r>
            <a:endParaRPr lang="en-US" sz="1600" b="0" dirty="0">
              <a:latin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B7694F-5FC4-7900-7189-B479BB1CD2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686" y="4202166"/>
            <a:ext cx="3198858" cy="21284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F308CDE-1CB5-8D3E-5260-C6D0F6E53679}"/>
              </a:ext>
            </a:extLst>
          </p:cNvPr>
          <p:cNvSpPr txBox="1"/>
          <p:nvPr/>
        </p:nvSpPr>
        <p:spPr>
          <a:xfrm>
            <a:off x="2895403" y="3914515"/>
            <a:ext cx="283464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en-US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400" b="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 system </a:t>
            </a:r>
            <a:r>
              <a:rPr lang="en-US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uses a logistics plan to determine how much product to deliver – which may not reflect reality. A </a:t>
            </a:r>
            <a:r>
              <a:rPr lang="en-US" sz="1400" b="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pull system </a:t>
            </a:r>
            <a:r>
              <a:rPr lang="en-US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delivers what is needed.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4D08D4-F3F1-7A35-2597-E448BEEF166F}"/>
              </a:ext>
            </a:extLst>
          </p:cNvPr>
          <p:cNvCxnSpPr/>
          <p:nvPr/>
        </p:nvCxnSpPr>
        <p:spPr>
          <a:xfrm>
            <a:off x="0" y="3730063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2BAA36A-7856-95C1-3FF7-2C0EB6ADEA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" y="3914515"/>
            <a:ext cx="2599553" cy="270377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EF5B506-75FC-597C-51C5-7B6E04CC1799}"/>
              </a:ext>
            </a:extLst>
          </p:cNvPr>
          <p:cNvSpPr txBox="1"/>
          <p:nvPr/>
        </p:nvSpPr>
        <p:spPr>
          <a:xfrm>
            <a:off x="5653503" y="6343412"/>
            <a:ext cx="34030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https://www.allaboutlean.com/push-pull/logistic-plan/</a:t>
            </a:r>
          </a:p>
          <a:p>
            <a:r>
              <a:rPr lang="en-US" sz="900" dirty="0"/>
              <a:t>https://commons.wikimedia.org/wiki/File:080527-F-0000A-001.JPG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40EEA3-BEF8-0815-7384-58E4C22EC396}"/>
              </a:ext>
            </a:extLst>
          </p:cNvPr>
          <p:cNvSpPr txBox="1"/>
          <p:nvPr/>
        </p:nvSpPr>
        <p:spPr>
          <a:xfrm>
            <a:off x="2892262" y="5400148"/>
            <a:ext cx="23814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en-US" sz="1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Kanban card in a manufacturing environment, which represents a factory order, is at right.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647235A-CEDD-FC56-4671-401B96FD853B}"/>
              </a:ext>
            </a:extLst>
          </p:cNvPr>
          <p:cNvSpPr/>
          <p:nvPr/>
        </p:nvSpPr>
        <p:spPr>
          <a:xfrm flipH="1">
            <a:off x="2821249" y="5050142"/>
            <a:ext cx="1371600" cy="27432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9DB7156-4259-6CEB-814F-25F37EE38F2B}"/>
              </a:ext>
            </a:extLst>
          </p:cNvPr>
          <p:cNvSpPr/>
          <p:nvPr/>
        </p:nvSpPr>
        <p:spPr>
          <a:xfrm>
            <a:off x="4350226" y="6080455"/>
            <a:ext cx="1371600" cy="27432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AD559D-446C-9E08-F703-D43292295E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665" y="630289"/>
            <a:ext cx="4754880" cy="28421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793BA1-3573-9BFE-756E-F5EBEE3443A8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3432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Kanban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49613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Kanban is a Japanese word meaning        “visual sign,” “visual card,” or “signboard.”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Japanese engineer Taiichi Ohno developed Kanban in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1940s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Kanban system creates a smooth, healthy flow. Instead of managing people, you manage the processes and get work through the system faster.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Kanban (method) is not Scrum (framework). For Kanban, value is released when ready. For Scrum, work occurs in sprints.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Benefits of a Kanban system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Ability to quickly respond to changes in the process or customer requirements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Ability to scale the system capacity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Improved delivery speed 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Improved dependencies management 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Improved predictability of work completion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Increased visibility of the flow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Increased work productivity 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Reduction in inventory, handling, and storage.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top example is for the creation of 6in6 presentations.  Only 4 columns are needed  since there are only 2 process steps.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bottom left figure shows the difference between a push and a pull system.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bottom right figure is Kanban card in a manufacturing environment. When the bag of parts is removed (to be consumed), the card is sent upstream to have another bag delivered.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4554</TotalTime>
  <Words>622</Words>
  <Application>Microsoft Office PowerPoint</Application>
  <PresentationFormat>On-screen Show (4:3)</PresentationFormat>
  <Paragraphs>62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34</cp:revision>
  <dcterms:created xsi:type="dcterms:W3CDTF">2022-08-07T10:33:11Z</dcterms:created>
  <dcterms:modified xsi:type="dcterms:W3CDTF">2023-07-29T23:47:06Z</dcterms:modified>
</cp:coreProperties>
</file>